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303" r:id="rId3"/>
    <p:sldId id="29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7" autoAdjust="0"/>
    <p:restoredTop sz="94660"/>
  </p:normalViewPr>
  <p:slideViewPr>
    <p:cSldViewPr snapToGrid="0">
      <p:cViewPr varScale="1">
        <p:scale>
          <a:sx n="62" d="100"/>
          <a:sy n="62" d="100"/>
        </p:scale>
        <p:origin x="7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AD6FAED-931D-338C-E50C-0434E17D2070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7" name="Shape 4">
              <a:extLst>
                <a:ext uri="{FF2B5EF4-FFF2-40B4-BE49-F238E27FC236}">
                  <a16:creationId xmlns:a16="http://schemas.microsoft.com/office/drawing/2014/main" id="{DCDA1A87-281E-F540-3953-07E4B8710512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8" name="Shape 3">
              <a:extLst>
                <a:ext uri="{FF2B5EF4-FFF2-40B4-BE49-F238E27FC236}">
                  <a16:creationId xmlns:a16="http://schemas.microsoft.com/office/drawing/2014/main" id="{F1382C23-9234-800E-14C4-49DD5B4A2DF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B67FC65-5AAF-6A23-5752-1C26B207DC72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043EAAF4-DE2D-970B-4D15-6D36EEAC1744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496DF73D-E4E2-469F-D426-591823D792A6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239" y="4473553"/>
            <a:ext cx="665552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6505" y="733849"/>
            <a:ext cx="7478991" cy="3450590"/>
          </a:xfrm>
        </p:spPr>
        <p:txBody>
          <a:bodyPr anchor="b">
            <a:normAutofit/>
          </a:bodyPr>
          <a:lstStyle>
            <a:lvl1pPr algn="ctr"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680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84D1378-B186-42E3-4E92-4535D69600DD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1A7FCFE-6E16-1C2D-D2CA-A0DD2C83CAB8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221AEEC-FE51-113A-42A2-CFA0C77AC6EF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8" name="Shape">
              <a:extLst>
                <a:ext uri="{FF2B5EF4-FFF2-40B4-BE49-F238E27FC236}">
                  <a16:creationId xmlns:a16="http://schemas.microsoft.com/office/drawing/2014/main" id="{394E3C3F-1816-18C0-8AF1-8F606BFDE353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">
              <a:extLst>
                <a:ext uri="{FF2B5EF4-FFF2-40B4-BE49-F238E27FC236}">
                  <a16:creationId xmlns:a16="http://schemas.microsoft.com/office/drawing/2014/main" id="{09A7CB0C-D02A-0482-2950-D29D23913B78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775E6E67-B705-438A-3157-9FAFB486A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D0F76B1-559F-8954-20E8-36B7DDEC3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D894493-8572-6DB5-5FEB-3D8705FE6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422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29ED1FCF-34AE-55B5-7EA2-DCC3B58B4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114D0EE2-5EA4-6FAC-3193-C269426CB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E12886A-E7A1-1207-B7DC-D3AC7E419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6127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7DDCF610-E7A8-B78E-E6A1-2F16A574A4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D2CAE9F-804A-89E2-38FC-0C0A06744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797BD51-163B-4405-6E5E-5631C02C11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9894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ate Placeholder 3">
            <a:extLst>
              <a:ext uri="{FF2B5EF4-FFF2-40B4-BE49-F238E27FC236}">
                <a16:creationId xmlns:a16="http://schemas.microsoft.com/office/drawing/2014/main" id="{73ACA242-A16B-6DFD-762A-068D96E18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35E03151-BE16-A5AE-E74B-E71D2EEA3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3096065C-6125-F83A-9705-9A6ABBF1F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49714"/>
            <a:ext cx="10966706" cy="40596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877456"/>
            <a:ext cx="10966705" cy="113225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94383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744A8A6-B09A-3C25-2DA9-92129860EDBD}"/>
              </a:ext>
            </a:extLst>
          </p:cNvPr>
          <p:cNvGrpSpPr/>
          <p:nvPr/>
        </p:nvGrpSpPr>
        <p:grpSpPr>
          <a:xfrm>
            <a:off x="858371" y="1538141"/>
            <a:ext cx="5594950" cy="3781718"/>
            <a:chOff x="521208" y="647905"/>
            <a:chExt cx="11365969" cy="5565740"/>
          </a:xfrm>
        </p:grpSpPr>
        <p:sp>
          <p:nvSpPr>
            <p:cNvPr id="36" name="Shape">
              <a:extLst>
                <a:ext uri="{FF2B5EF4-FFF2-40B4-BE49-F238E27FC236}">
                  <a16:creationId xmlns:a16="http://schemas.microsoft.com/office/drawing/2014/main" id="{18600D5A-4CF6-D9F9-1A3A-5136CC2CE45D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69249D5A-EA70-0210-8234-7481C00A91D0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4" name="Date Placeholder 3">
            <a:extLst>
              <a:ext uri="{FF2B5EF4-FFF2-40B4-BE49-F238E27FC236}">
                <a16:creationId xmlns:a16="http://schemas.microsoft.com/office/drawing/2014/main" id="{80049690-5071-BD55-097B-94E1C622C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5" name="Footer Placeholder 4">
            <a:extLst>
              <a:ext uri="{FF2B5EF4-FFF2-40B4-BE49-F238E27FC236}">
                <a16:creationId xmlns:a16="http://schemas.microsoft.com/office/drawing/2014/main" id="{BD4CD991-3BD0-96BF-8EFE-2704DC4A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6" name="Slide Number Placeholder 5">
            <a:extLst>
              <a:ext uri="{FF2B5EF4-FFF2-40B4-BE49-F238E27FC236}">
                <a16:creationId xmlns:a16="http://schemas.microsoft.com/office/drawing/2014/main" id="{2D7AB2FB-45CB-9650-D69B-C25425E33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28878" y="2129872"/>
            <a:ext cx="4304752" cy="2454797"/>
          </a:xfrm>
        </p:spPr>
        <p:txBody>
          <a:bodyPr anchor="ctr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675" y="2129873"/>
            <a:ext cx="4325112" cy="2454796"/>
          </a:xfrm>
        </p:spPr>
        <p:txBody>
          <a:bodyPr anchor="ctr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0886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C88823FA-BCE8-BE0F-3474-1FFC8DE4AC59}"/>
              </a:ext>
            </a:extLst>
          </p:cNvPr>
          <p:cNvGrpSpPr/>
          <p:nvPr/>
        </p:nvGrpSpPr>
        <p:grpSpPr>
          <a:xfrm>
            <a:off x="858371" y="971570"/>
            <a:ext cx="4956175" cy="4914861"/>
            <a:chOff x="521208" y="647905"/>
            <a:chExt cx="11365969" cy="5565740"/>
          </a:xfrm>
        </p:grpSpPr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8755C3D9-8DB9-D618-748B-B6E2A1EF8E9F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23865804-C82C-A447-A04C-ABF4010702B9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E2295D06-A657-EBA5-DDDB-4E4E49D2E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1CF9B0FB-ACF7-6D9F-99BE-4DD747344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2A91196-EB20-2426-81AB-1BD198D41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7454" y="1651000"/>
            <a:ext cx="4956175" cy="3556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28600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685800" indent="0">
              <a:buNone/>
              <a:defRPr>
                <a:solidFill>
                  <a:schemeClr val="bg1"/>
                </a:solidFill>
              </a:defRPr>
            </a:lvl4pPr>
            <a:lvl5pPr marL="9144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535" y="1564502"/>
            <a:ext cx="3813048" cy="3557016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0907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420A3F8D-B31C-9E60-ECAD-B5124B545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ED6AD99E-E3FA-BDB8-D0C0-F2BFE1932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3FEE1A64-18F2-09A0-D35E-BEED4693B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20341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075E5A6-721F-FD47-6D1D-00647855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29386A1-724D-C280-A56A-85256C692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19B6AFA-2BE0-E78C-3044-99587D4FC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72804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B06A14E2-F768-B607-037E-E827C5D71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2C37B129-3F72-077A-A756-6F81FA378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99D6C3D4-899F-09EA-43F7-C860867F9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43012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58560E1-761E-32CC-83B8-F2F5E36F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265D5C8-D1EB-E87C-B8D8-D7D29131F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6197" y="1828800"/>
            <a:ext cx="6214356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689" y="548640"/>
            <a:ext cx="6236473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803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159500-64D3-D4CC-E529-A36DA1BB79E5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0" name="Shape 4">
              <a:extLst>
                <a:ext uri="{FF2B5EF4-FFF2-40B4-BE49-F238E27FC236}">
                  <a16:creationId xmlns:a16="http://schemas.microsoft.com/office/drawing/2014/main" id="{C2CA3EF3-2209-F3CC-8F83-61B1213C4635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1" name="Shape 3">
              <a:extLst>
                <a:ext uri="{FF2B5EF4-FFF2-40B4-BE49-F238E27FC236}">
                  <a16:creationId xmlns:a16="http://schemas.microsoft.com/office/drawing/2014/main" id="{6CD38B97-8259-F349-B21C-25D0B8AF8A1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E55F6A4-0EE0-72F7-43D5-EB21317D9598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C4D77848-8CF0-5322-623B-CDF1FE03362C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1">
              <a:extLst>
                <a:ext uri="{FF2B5EF4-FFF2-40B4-BE49-F238E27FC236}">
                  <a16:creationId xmlns:a16="http://schemas.microsoft.com/office/drawing/2014/main" id="{677E7171-85EC-575A-EE36-F9950B227D94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3357" y="4698102"/>
            <a:ext cx="7378979" cy="1014984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845" y="935203"/>
            <a:ext cx="10036005" cy="3592629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829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C1263D1-A154-80CD-A655-69724CBC3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12583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6EAE270-E34C-74DC-314D-266D5D7C6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327E827E-3B52-0E33-BF57-070DAB2F5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5672" y="1380744"/>
            <a:ext cx="6978064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672" y="320040"/>
            <a:ext cx="6978064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713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74E7AD2-F618-F89F-2C40-2B1095ECD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57345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A246DD3-9410-01BB-0EDF-1915600A7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8EAF76A-C7D0-184E-B4CF-DD2577EB6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72179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9A63417-03B1-BF18-1CDD-DCAC77DF2E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79087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D46BFA2-B61E-EDB1-C72F-8C8198CFB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A009734-4823-C1DA-7060-668F8E40E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21002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008EF7F-8BCA-052E-D2CB-106FA1EA3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8857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F10E61-E592-2CB4-1F82-F4BAEA367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A095BDB-AE5C-E003-A7CD-BA7443F6D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240251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Photo 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910CE7B-5960-7013-636D-49FD41B6B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7837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D3F58D5-5D81-8C1B-BE88-B4F861BB45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270A83D-C14F-A6B8-ABDC-290FF31063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1085BD5-4C00-5A81-A60D-479D24293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969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">
            <a:extLst>
              <a:ext uri="{FF2B5EF4-FFF2-40B4-BE49-F238E27FC236}">
                <a16:creationId xmlns:a16="http://schemas.microsoft.com/office/drawing/2014/main" id="{EAD17310-8B8C-D5F3-F190-D1707611D84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 3">
            <a:extLst>
              <a:ext uri="{FF2B5EF4-FFF2-40B4-BE49-F238E27FC236}">
                <a16:creationId xmlns:a16="http://schemas.microsoft.com/office/drawing/2014/main" id="{E703B3D9-10A2-C901-A0D9-C2905B094578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965F8DDB-78C2-9A91-D69C-2BE7D0DC5F3C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F2CE1086-051B-D73D-67CF-8E86D2965B5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7623" y="3929930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6900" y="1208585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7742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37255060-3706-ED3E-72EE-B06981BCE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67916FD5-B769-56C8-85F9-70492D991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BC4D466-0BDE-5029-DAAE-AAE34A6080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50"/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  <a:p>
            <a:pPr marL="0" lvl="1" indent="0">
              <a:buNone/>
            </a:pPr>
            <a:r>
              <a:rPr lang="en-US"/>
              <a:t>Second level</a:t>
            </a:r>
          </a:p>
          <a:p>
            <a:pPr marL="0" lvl="2" indent="0">
              <a:buNone/>
            </a:pPr>
            <a:r>
              <a:rPr lang="en-US"/>
              <a:t>Third level</a:t>
            </a:r>
          </a:p>
          <a:p>
            <a:pPr marL="0" lvl="3" indent="0">
              <a:buNone/>
            </a:pPr>
            <a:r>
              <a:rPr lang="en-US"/>
              <a:t>Fourth level</a:t>
            </a:r>
          </a:p>
          <a:p>
            <a:pPr marL="0" lvl="4" indent="0">
              <a:buNone/>
            </a:pPr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6293430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5D98176-F4DE-C922-8F4C-3023B1F42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2ABBC49-F3BA-C751-16CD-1C457A98C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FB1C52A-EABA-4BA6-CA0C-982E23D08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55868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1729982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  <a:prstGeom prst="rect">
            <a:avLst/>
          </a:prstGeo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90279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446520" cy="442569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EEB96C8-7F03-38E4-4664-59F2DA5727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707565B-859D-D15D-1AC5-0AF3413AA0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C4BB45A-89E4-90E3-D23C-CA862A158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594555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44E393A7-A86F-93C8-1753-D8EF833DE353}"/>
              </a:ext>
            </a:extLst>
          </p:cNvPr>
          <p:cNvSpPr/>
          <p:nvPr userDrawn="1"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349C3C48-AC20-0078-E373-5290E9C2AC4F}"/>
              </a:ext>
            </a:extLst>
          </p:cNvPr>
          <p:cNvSpPr/>
          <p:nvPr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94132971-65DC-DC47-89E3-296CBBAADCAD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612648" y="2290890"/>
            <a:ext cx="3817620" cy="381762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 dirty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                                    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0B3F21E5-2FDA-9D04-BD45-AC60954C2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0B7BB866-907F-2B60-D51F-29FF9AAAF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E56813F-8698-E2D7-C5A8-92BFA166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348634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54A554AB-0E36-E9A9-8863-3E43418AB077}"/>
              </a:ext>
            </a:extLst>
          </p:cNvPr>
          <p:cNvSpPr/>
          <p:nvPr userDrawn="1"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9E4EAC90-E4E5-04A2-1118-EC2FBEB9EA9C}"/>
              </a:ext>
            </a:extLst>
          </p:cNvPr>
          <p:cNvSpPr/>
          <p:nvPr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45302256-50E1-63D4-DF8F-E894A8CF602C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731521" y="2509157"/>
            <a:ext cx="3342168" cy="3342168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AD413C4-D035-DD62-FD45-4405788FA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BEDF69E-EA10-1E0F-F9E5-910C4A0B8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CB35B61-0AD3-6A51-E110-CE7FA57D4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332997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432504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22A66431-0131-0F5F-979C-9731039E7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0B915C9-DB12-0F97-B23A-E36FDC59A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CAB59AD-2A8C-2C75-0DA6-82ACDFC40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5416242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655532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960002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Big Number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1726766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7C9E2-F7EA-DD57-F153-DC5F049B05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186D5-A44A-55E5-9D8F-E0D1A4392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804B9-1E9E-00E8-EABC-8027DFF3E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404998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1949794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7329642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180E54B-9B48-0C0F-0610-C04073FB653D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6C86CAED-F5F2-5E4A-1988-46AA4868C1FA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" name="Shape">
              <a:extLst>
                <a:ext uri="{FF2B5EF4-FFF2-40B4-BE49-F238E27FC236}">
                  <a16:creationId xmlns:a16="http://schemas.microsoft.com/office/drawing/2014/main" id="{62AE8BDC-EA76-AF91-E344-4442668F1ED3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6C478-3E07-E17E-6682-073C90506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3079C-2CBD-BF26-F5E1-B889FFAFF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3B30F-648B-1E4D-A274-7D367D1D8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6646" y="4809744"/>
            <a:ext cx="8385556" cy="110253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096" y="731564"/>
            <a:ext cx="10582656" cy="4078179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903820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D498913-539D-0D89-503E-90DDCCEF561F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7C620C5-640A-1514-0849-8EF444C2AF03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D9CC75D-5D63-418A-1CD4-40137AFEDAB5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19" name="Shape">
              <a:extLst>
                <a:ext uri="{FF2B5EF4-FFF2-40B4-BE49-F238E27FC236}">
                  <a16:creationId xmlns:a16="http://schemas.microsoft.com/office/drawing/2014/main" id="{116BCE64-A52C-55ED-C7E0-F372ED78B8A2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0" name="Shape">
              <a:extLst>
                <a:ext uri="{FF2B5EF4-FFF2-40B4-BE49-F238E27FC236}">
                  <a16:creationId xmlns:a16="http://schemas.microsoft.com/office/drawing/2014/main" id="{9E1F72A0-2935-D727-C9E9-054343EB3956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6FE09960-AF5A-FFC4-7EB1-110AD7369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D1EE90CD-A94E-4650-AD6C-C1844E5714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38D5ADA7-D66D-F634-A234-DDBED0450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08018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6496D-C4E7-49FD-31CC-27F7400663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499745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0411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2DE75237-C959-D427-59CB-754609076995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2E7456C8-E832-7DE1-2809-F37CD2039059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6747F2BC-6307-5ABC-01C9-D7659D49E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891ED11D-81DC-3B7D-AC6B-6CB6AD463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43A627B-02A8-E416-6290-953D4C4CA5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D7F77E3-B731-29B5-3739-D5FDBEC0DD1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0100" y="4935583"/>
            <a:ext cx="9427773" cy="466344"/>
          </a:xfrm>
        </p:spPr>
        <p:txBody>
          <a:bodyPr anchor="ctr">
            <a:normAutofit/>
          </a:bodyPr>
          <a:lstStyle>
            <a:lvl1pPr marL="0" indent="0" algn="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D8508EB-1675-E44B-9E7C-696E92F6CC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r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682579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 2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">
            <a:extLst>
              <a:ext uri="{FF2B5EF4-FFF2-40B4-BE49-F238E27FC236}">
                <a16:creationId xmlns:a16="http://schemas.microsoft.com/office/drawing/2014/main" id="{223213B0-85AD-9B9E-284C-E25A298045ED}"/>
              </a:ext>
            </a:extLst>
          </p:cNvPr>
          <p:cNvSpPr/>
          <p:nvPr userDrawn="1"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427B4C2-65DC-5971-D2B7-4448BD314EC3}"/>
              </a:ext>
            </a:extLst>
          </p:cNvPr>
          <p:cNvSpPr/>
          <p:nvPr userDrawn="1"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1EADA380-CEA0-E1B0-5FFC-9B20D1B072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9418A6D6-074F-9F18-CB83-623CAC93F6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6E251EE7-D43D-63FA-A2E9-76DF74944D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1270707" y="4935583"/>
            <a:ext cx="9427773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l">
              <a:lnSpc>
                <a:spcPct val="100000"/>
              </a:lnSpc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2612629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BD613F34-5DFD-346A-B434-B68F0BF195F8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2E7610D-0C35-9164-A2CD-56A0D8B35C4D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D813D795-4A7B-7266-8A31-C3ADC7FDF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856F17BF-0437-40F4-68DE-F86AAC2BA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6D1A3F8C-FE9F-AAC1-0035-162EFD246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08297F2-3A5A-1ADF-E7E7-F51A9C46D0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74164" y="4935583"/>
            <a:ext cx="9427773" cy="4663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DEE95F0-B147-572B-3FC2-FC493E0325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8860" y="1382268"/>
            <a:ext cx="9898381" cy="32918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7059743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090565E4-1AE7-522E-342A-4EC4535FE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B0F50133-2A72-8DB0-DB9B-6F8F22469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44320EE-6058-6AB4-A8E0-B1FCC05A17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5809753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D42C441C-5A31-6784-AFC1-E6D5E0E1FB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93B79E5E-62B5-2466-F4A6-19C0FC8B217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D3C15047-F321-B7D3-5D26-82E124CAE8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300417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D457F4AB-2AC3-3EC3-4FDF-6240055CA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BE0B57B6-9F88-B690-5D15-05970D4F69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DFFD3016-AF00-5EC0-6EA6-1D664B798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6687004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A6B9D93-9B64-1CD3-A833-FFDD8C5DBA7C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37BFBC61-3CC2-D636-FC54-55E9720C4A08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2" name="Shape">
              <a:extLst>
                <a:ext uri="{FF2B5EF4-FFF2-40B4-BE49-F238E27FC236}">
                  <a16:creationId xmlns:a16="http://schemas.microsoft.com/office/drawing/2014/main" id="{9D0D17A4-DEA9-4B44-C0FE-1238BACA12F7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6783022-C93C-4316-9345-68E31F03F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4BCF982-AEE8-401C-A329-B8AC7A6C5A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977DC49-F332-35CC-C9FB-E3F75844B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76449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DCFEAAAE-5C0C-C9B3-198D-56142A72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62D1164F-87C4-002A-2591-82E368CC1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C4A4256-2379-B42B-3C9F-535F8876A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6879288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">
            <a:extLst>
              <a:ext uri="{FF2B5EF4-FFF2-40B4-BE49-F238E27FC236}">
                <a16:creationId xmlns:a16="http://schemas.microsoft.com/office/drawing/2014/main" id="{A018B933-3AF9-74DD-5AC7-3933E9A2BEB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Picture Placeholder 9">
            <a:extLst>
              <a:ext uri="{FF2B5EF4-FFF2-40B4-BE49-F238E27FC236}">
                <a16:creationId xmlns:a16="http://schemas.microsoft.com/office/drawing/2014/main" id="{5F9D5C94-AFE4-02B8-C41F-CB98A532B6AA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5D492C5C-17BE-7819-EA48-DD0FC991EE5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0C4E0F36-FE5F-2A52-67FE-8EAA49A24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5885390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CB8BD6-864A-8E8A-C10E-B3BCF2CDFF71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26464492-F8D1-E4F7-681A-A72DB1D6AC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D4EFD8BC-7AA2-F587-9B5B-4C15E4A969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DD173918-C16D-7E10-E183-03DD08E6E3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4676" y="3198297"/>
            <a:ext cx="10962648" cy="276058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571632"/>
            <a:ext cx="7342307" cy="1133856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03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6F1B358-A957-7D07-7D08-C15DFB52D150}"/>
              </a:ext>
            </a:extLst>
          </p:cNvPr>
          <p:cNvGrpSpPr/>
          <p:nvPr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21" name="Shape 4">
              <a:extLst>
                <a:ext uri="{FF2B5EF4-FFF2-40B4-BE49-F238E27FC236}">
                  <a16:creationId xmlns:a16="http://schemas.microsoft.com/office/drawing/2014/main" id="{D4E49C48-6AD1-237B-9A6E-D39179EB5F89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2" name="Shape 3">
              <a:extLst>
                <a:ext uri="{FF2B5EF4-FFF2-40B4-BE49-F238E27FC236}">
                  <a16:creationId xmlns:a16="http://schemas.microsoft.com/office/drawing/2014/main" id="{57312016-E95E-97D1-C5B2-92517A9547C4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D7E220B-260A-1899-9D05-BB8723A88261}"/>
              </a:ext>
            </a:extLst>
          </p:cNvPr>
          <p:cNvGrpSpPr/>
          <p:nvPr userDrawn="1"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91ECAE7C-A949-93C0-3EB3-0B16C6DAC3B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C0165170-3C5A-515F-1EA4-AA3CB178D565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19624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ysClr val="windowText" lastClr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219625" cy="3475236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2406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A9C36FA-8EC6-3918-11A1-6CD39C1DA7DE}"/>
              </a:ext>
            </a:extLst>
          </p:cNvPr>
          <p:cNvSpPr/>
          <p:nvPr/>
        </p:nvSpPr>
        <p:spPr>
          <a:xfrm>
            <a:off x="9857064" y="1583630"/>
            <a:ext cx="2438263" cy="4743908"/>
          </a:xfrm>
          <a:custGeom>
            <a:avLst/>
            <a:gdLst>
              <a:gd name="connsiteX0" fmla="*/ 2371954 w 2438263"/>
              <a:gd name="connsiteY0" fmla="*/ 0 h 4743908"/>
              <a:gd name="connsiteX1" fmla="*/ 2438263 w 2438263"/>
              <a:gd name="connsiteY1" fmla="*/ 3348 h 4743908"/>
              <a:gd name="connsiteX2" fmla="*/ 2438263 w 2438263"/>
              <a:gd name="connsiteY2" fmla="*/ 4740560 h 4743908"/>
              <a:gd name="connsiteX3" fmla="*/ 2371954 w 2438263"/>
              <a:gd name="connsiteY3" fmla="*/ 4743908 h 4743908"/>
              <a:gd name="connsiteX4" fmla="*/ 0 w 2438263"/>
              <a:gd name="connsiteY4" fmla="*/ 2371954 h 4743908"/>
              <a:gd name="connsiteX5" fmla="*/ 2371954 w 2438263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8263" h="4743908">
                <a:moveTo>
                  <a:pt x="2371954" y="0"/>
                </a:moveTo>
                <a:lnTo>
                  <a:pt x="2438263" y="3348"/>
                </a:lnTo>
                <a:lnTo>
                  <a:pt x="2438263" y="4740560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24A1AD2-CE1A-6E2A-8A5D-3C0EB2A7F15D}"/>
              </a:ext>
            </a:extLst>
          </p:cNvPr>
          <p:cNvSpPr/>
          <p:nvPr/>
        </p:nvSpPr>
        <p:spPr>
          <a:xfrm>
            <a:off x="9783028" y="1443872"/>
            <a:ext cx="2512298" cy="4743908"/>
          </a:xfrm>
          <a:custGeom>
            <a:avLst/>
            <a:gdLst>
              <a:gd name="connsiteX0" fmla="*/ 2371954 w 2512298"/>
              <a:gd name="connsiteY0" fmla="*/ 0 h 4743908"/>
              <a:gd name="connsiteX1" fmla="*/ 2512298 w 2512298"/>
              <a:gd name="connsiteY1" fmla="*/ 7087 h 4743908"/>
              <a:gd name="connsiteX2" fmla="*/ 2512298 w 2512298"/>
              <a:gd name="connsiteY2" fmla="*/ 4736821 h 4743908"/>
              <a:gd name="connsiteX3" fmla="*/ 2371954 w 2512298"/>
              <a:gd name="connsiteY3" fmla="*/ 4743908 h 4743908"/>
              <a:gd name="connsiteX4" fmla="*/ 0 w 2512298"/>
              <a:gd name="connsiteY4" fmla="*/ 2371954 h 4743908"/>
              <a:gd name="connsiteX5" fmla="*/ 2371954 w 2512298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2298" h="4743908">
                <a:moveTo>
                  <a:pt x="2371954" y="0"/>
                </a:moveTo>
                <a:lnTo>
                  <a:pt x="2512298" y="7087"/>
                </a:lnTo>
                <a:lnTo>
                  <a:pt x="2512298" y="4736821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9293DE5-5DBB-8029-028D-15FB95DC4A97}"/>
              </a:ext>
            </a:extLst>
          </p:cNvPr>
          <p:cNvSpPr/>
          <p:nvPr/>
        </p:nvSpPr>
        <p:spPr>
          <a:xfrm>
            <a:off x="9010473" y="-76200"/>
            <a:ext cx="2577728" cy="1403034"/>
          </a:xfrm>
          <a:custGeom>
            <a:avLst/>
            <a:gdLst>
              <a:gd name="connsiteX0" fmla="*/ 11509 w 2577728"/>
              <a:gd name="connsiteY0" fmla="*/ 0 h 1403034"/>
              <a:gd name="connsiteX1" fmla="*/ 2566219 w 2577728"/>
              <a:gd name="connsiteY1" fmla="*/ 0 h 1403034"/>
              <a:gd name="connsiteX2" fmla="*/ 2577728 w 2577728"/>
              <a:gd name="connsiteY2" fmla="*/ 114170 h 1403034"/>
              <a:gd name="connsiteX3" fmla="*/ 1288864 w 2577728"/>
              <a:gd name="connsiteY3" fmla="*/ 1403034 h 1403034"/>
              <a:gd name="connsiteX4" fmla="*/ 0 w 2577728"/>
              <a:gd name="connsiteY4" fmla="*/ 114170 h 1403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403034">
                <a:moveTo>
                  <a:pt x="11509" y="0"/>
                </a:moveTo>
                <a:lnTo>
                  <a:pt x="2566219" y="0"/>
                </a:lnTo>
                <a:lnTo>
                  <a:pt x="2577728" y="114170"/>
                </a:lnTo>
                <a:cubicBezTo>
                  <a:pt x="2577728" y="825990"/>
                  <a:pt x="2000684" y="1403034"/>
                  <a:pt x="1288864" y="1403034"/>
                </a:cubicBezTo>
                <a:cubicBezTo>
                  <a:pt x="577044" y="1403034"/>
                  <a:pt x="0" y="825990"/>
                  <a:pt x="0" y="11417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09F983F-851F-3AA9-2542-EDA6324DE8AD}"/>
              </a:ext>
            </a:extLst>
          </p:cNvPr>
          <p:cNvSpPr/>
          <p:nvPr/>
        </p:nvSpPr>
        <p:spPr>
          <a:xfrm>
            <a:off x="8970244" y="-76199"/>
            <a:ext cx="2577728" cy="1327093"/>
          </a:xfrm>
          <a:custGeom>
            <a:avLst/>
            <a:gdLst>
              <a:gd name="connsiteX0" fmla="*/ 3854 w 2577728"/>
              <a:gd name="connsiteY0" fmla="*/ 0 h 1327093"/>
              <a:gd name="connsiteX1" fmla="*/ 2573874 w 2577728"/>
              <a:gd name="connsiteY1" fmla="*/ 0 h 1327093"/>
              <a:gd name="connsiteX2" fmla="*/ 2577728 w 2577728"/>
              <a:gd name="connsiteY2" fmla="*/ 38229 h 1327093"/>
              <a:gd name="connsiteX3" fmla="*/ 1288864 w 2577728"/>
              <a:gd name="connsiteY3" fmla="*/ 1327093 h 1327093"/>
              <a:gd name="connsiteX4" fmla="*/ 0 w 2577728"/>
              <a:gd name="connsiteY4" fmla="*/ 38229 h 132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327093">
                <a:moveTo>
                  <a:pt x="3854" y="0"/>
                </a:moveTo>
                <a:lnTo>
                  <a:pt x="2573874" y="0"/>
                </a:lnTo>
                <a:lnTo>
                  <a:pt x="2577728" y="38229"/>
                </a:lnTo>
                <a:cubicBezTo>
                  <a:pt x="2577728" y="750049"/>
                  <a:pt x="2000684" y="1327093"/>
                  <a:pt x="1288864" y="1327093"/>
                </a:cubicBezTo>
                <a:cubicBezTo>
                  <a:pt x="577044" y="1327093"/>
                  <a:pt x="0" y="750049"/>
                  <a:pt x="0" y="38229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C5CCB3A4-D575-0B44-2CD3-C0CEEDF43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EA380647-9208-7BF5-8666-64D0179AE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92239D4-40F1-CD60-049A-FCE6E1C71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51817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00099"/>
            <a:ext cx="3834628" cy="4953001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280160"/>
            <a:ext cx="4873752" cy="267004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29376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bble Number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E038D76-C98B-C544-C8F5-98AA9AC6A8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29F6992-15C0-D5E2-DF06-F2FB7C9221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F7E5B6-B257-640D-0A25-27F9507E6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4618879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ight Aligned Photo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1638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41294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ubble Photo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">
            <a:extLst>
              <a:ext uri="{FF2B5EF4-FFF2-40B4-BE49-F238E27FC236}">
                <a16:creationId xmlns:a16="http://schemas.microsoft.com/office/drawing/2014/main" id="{59728BD5-0C25-387C-A8D3-1645AD8D2F7C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9A7884F3-D430-A6C2-51B2-E1B6E85D9419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090442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3F14087-C251-E7D5-3CEB-B94352D84E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4B2518B-6182-8D2D-813F-AFC9F68AD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6D224B4-8A41-A69B-813F-9ADC38AF0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734335C-F51C-31D5-364F-1D05EDE82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4872632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1913862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Shape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Shape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994459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6730381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DA50BB5-0CDF-8326-B539-116EEDE9A82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ED2B6BE-7306-4450-4F60-585913F44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738144-732E-DED6-70A4-61C7A10E3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018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3DFC2B7-3FD6-65F4-7B37-B3EADEF6E95A}"/>
              </a:ext>
            </a:extLst>
          </p:cNvPr>
          <p:cNvGrpSpPr/>
          <p:nvPr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5" name="Shape 4">
              <a:extLst>
                <a:ext uri="{FF2B5EF4-FFF2-40B4-BE49-F238E27FC236}">
                  <a16:creationId xmlns:a16="http://schemas.microsoft.com/office/drawing/2014/main" id="{8E7E76F0-876E-D9DA-9F7E-813DDD4969FC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3">
              <a:extLst>
                <a:ext uri="{FF2B5EF4-FFF2-40B4-BE49-F238E27FC236}">
                  <a16:creationId xmlns:a16="http://schemas.microsoft.com/office/drawing/2014/main" id="{6A669F55-DC0D-FD13-B596-FA84AAC8B803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7F24906-AE7E-6354-BEF6-653E4278B8E2}"/>
              </a:ext>
            </a:extLst>
          </p:cNvPr>
          <p:cNvGrpSpPr/>
          <p:nvPr userDrawn="1"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8" name="Shape 2">
              <a:extLst>
                <a:ext uri="{FF2B5EF4-FFF2-40B4-BE49-F238E27FC236}">
                  <a16:creationId xmlns:a16="http://schemas.microsoft.com/office/drawing/2014/main" id="{97863BD0-3668-62B2-C6F4-BD77D371C35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 1">
              <a:extLst>
                <a:ext uri="{FF2B5EF4-FFF2-40B4-BE49-F238E27FC236}">
                  <a16:creationId xmlns:a16="http://schemas.microsoft.com/office/drawing/2014/main" id="{A731F6E5-8C9E-C424-E6F3-6E6FC4DD5464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539" y="4661253"/>
            <a:ext cx="4235821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540" y="603504"/>
            <a:ext cx="4235821" cy="3739896"/>
          </a:xfrm>
        </p:spPr>
        <p:txBody>
          <a:bodyPr anchor="t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3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8D80B0B-C3CA-649C-CED8-1D2B3319B519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B028C86-DA98-C5EF-E7CB-3821E07C1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374C076-46DF-FAD4-EF64-7DD74A58A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342615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ligned Photo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4163616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301750"/>
            <a:ext cx="4289552" cy="1567157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84177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">
            <a:extLst>
              <a:ext uri="{FF2B5EF4-FFF2-40B4-BE49-F238E27FC236}">
                <a16:creationId xmlns:a16="http://schemas.microsoft.com/office/drawing/2014/main" id="{01ACD100-D00B-FAE7-049E-0C8300DA8691}"/>
              </a:ext>
            </a:extLst>
          </p:cNvPr>
          <p:cNvSpPr/>
          <p:nvPr userDrawn="1"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70B3CA8F-62B5-2F0F-6A0B-1D169D1A2C0C}"/>
              </a:ext>
            </a:extLst>
          </p:cNvPr>
          <p:cNvSpPr/>
          <p:nvPr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FEB323EE-D6C6-19B8-D801-5AB677FF474E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11674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5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">
            <a:extLst>
              <a:ext uri="{FF2B5EF4-FFF2-40B4-BE49-F238E27FC236}">
                <a16:creationId xmlns:a16="http://schemas.microsoft.com/office/drawing/2014/main" id="{D2CFAC40-94DE-9384-508D-E607D334EEC4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F2D97C88-8E9F-E89C-85B9-9D32547B783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1F31A56C-894E-5B3B-E641-9ACE0EB9F518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840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384CD1B-BEBF-20C3-D9CC-202326B65D98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9F4C936-6311-527D-240B-267EA207AEC0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367A97-AEB2-9AF7-5C5B-2A00F20E3FDA}"/>
              </a:ext>
            </a:extLst>
          </p:cNvPr>
          <p:cNvGrpSpPr/>
          <p:nvPr/>
        </p:nvGrpSpPr>
        <p:grpSpPr>
          <a:xfrm>
            <a:off x="8738339" y="3790309"/>
            <a:ext cx="2626859" cy="2662693"/>
            <a:chOff x="9335008" y="164592"/>
            <a:chExt cx="6042545" cy="6124973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9738CBA5-3ACC-F456-94CC-540E5A8BD3B8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CF2AC27A-02F2-AF40-F05E-4475C1F66385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11A618F-D6C9-16E2-B1B3-9F4F294C370B}"/>
              </a:ext>
            </a:extLst>
          </p:cNvPr>
          <p:cNvSpPr/>
          <p:nvPr/>
        </p:nvSpPr>
        <p:spPr>
          <a:xfrm>
            <a:off x="8537781" y="-104170"/>
            <a:ext cx="1741442" cy="1347833"/>
          </a:xfrm>
          <a:custGeom>
            <a:avLst/>
            <a:gdLst>
              <a:gd name="connsiteX0" fmla="*/ 143432 w 1741442"/>
              <a:gd name="connsiteY0" fmla="*/ 0 h 1347833"/>
              <a:gd name="connsiteX1" fmla="*/ 1598010 w 1741442"/>
              <a:gd name="connsiteY1" fmla="*/ 0 h 1347833"/>
              <a:gd name="connsiteX2" fmla="*/ 1673016 w 1741442"/>
              <a:gd name="connsiteY2" fmla="*/ 138188 h 1347833"/>
              <a:gd name="connsiteX3" fmla="*/ 1741442 w 1741442"/>
              <a:gd name="connsiteY3" fmla="*/ 477112 h 1347833"/>
              <a:gd name="connsiteX4" fmla="*/ 870721 w 1741442"/>
              <a:gd name="connsiteY4" fmla="*/ 1347833 h 1347833"/>
              <a:gd name="connsiteX5" fmla="*/ 0 w 1741442"/>
              <a:gd name="connsiteY5" fmla="*/ 477112 h 1347833"/>
              <a:gd name="connsiteX6" fmla="*/ 68426 w 1741442"/>
              <a:gd name="connsiteY6" fmla="*/ 138188 h 134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347833">
                <a:moveTo>
                  <a:pt x="143432" y="0"/>
                </a:moveTo>
                <a:lnTo>
                  <a:pt x="1598010" y="0"/>
                </a:lnTo>
                <a:lnTo>
                  <a:pt x="1673016" y="138188"/>
                </a:lnTo>
                <a:cubicBezTo>
                  <a:pt x="1717077" y="242360"/>
                  <a:pt x="1741442" y="356891"/>
                  <a:pt x="1741442" y="477112"/>
                </a:cubicBezTo>
                <a:cubicBezTo>
                  <a:pt x="1741442" y="957998"/>
                  <a:pt x="1351607" y="1347833"/>
                  <a:pt x="870721" y="1347833"/>
                </a:cubicBezTo>
                <a:cubicBezTo>
                  <a:pt x="389835" y="1347833"/>
                  <a:pt x="0" y="957998"/>
                  <a:pt x="0" y="477112"/>
                </a:cubicBezTo>
                <a:cubicBezTo>
                  <a:pt x="0" y="356891"/>
                  <a:pt x="24365" y="242360"/>
                  <a:pt x="68426" y="138188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FA0AD8-6D5E-B609-CA60-874355FC76F6}"/>
              </a:ext>
            </a:extLst>
          </p:cNvPr>
          <p:cNvSpPr/>
          <p:nvPr/>
        </p:nvSpPr>
        <p:spPr>
          <a:xfrm>
            <a:off x="8510603" y="-104170"/>
            <a:ext cx="1741442" cy="1296529"/>
          </a:xfrm>
          <a:custGeom>
            <a:avLst/>
            <a:gdLst>
              <a:gd name="connsiteX0" fmla="*/ 115585 w 1741442"/>
              <a:gd name="connsiteY0" fmla="*/ 0 h 1296529"/>
              <a:gd name="connsiteX1" fmla="*/ 1625857 w 1741442"/>
              <a:gd name="connsiteY1" fmla="*/ 0 h 1296529"/>
              <a:gd name="connsiteX2" fmla="*/ 1673016 w 1741442"/>
              <a:gd name="connsiteY2" fmla="*/ 86884 h 1296529"/>
              <a:gd name="connsiteX3" fmla="*/ 1741442 w 1741442"/>
              <a:gd name="connsiteY3" fmla="*/ 425808 h 1296529"/>
              <a:gd name="connsiteX4" fmla="*/ 870721 w 1741442"/>
              <a:gd name="connsiteY4" fmla="*/ 1296529 h 1296529"/>
              <a:gd name="connsiteX5" fmla="*/ 0 w 1741442"/>
              <a:gd name="connsiteY5" fmla="*/ 425808 h 1296529"/>
              <a:gd name="connsiteX6" fmla="*/ 68426 w 1741442"/>
              <a:gd name="connsiteY6" fmla="*/ 86884 h 1296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296529">
                <a:moveTo>
                  <a:pt x="115585" y="0"/>
                </a:moveTo>
                <a:lnTo>
                  <a:pt x="1625857" y="0"/>
                </a:lnTo>
                <a:lnTo>
                  <a:pt x="1673016" y="86884"/>
                </a:lnTo>
                <a:cubicBezTo>
                  <a:pt x="1717077" y="191056"/>
                  <a:pt x="1741442" y="305587"/>
                  <a:pt x="1741442" y="425808"/>
                </a:cubicBezTo>
                <a:cubicBezTo>
                  <a:pt x="1741442" y="906694"/>
                  <a:pt x="1351607" y="1296529"/>
                  <a:pt x="870721" y="1296529"/>
                </a:cubicBezTo>
                <a:cubicBezTo>
                  <a:pt x="389835" y="1296529"/>
                  <a:pt x="0" y="906694"/>
                  <a:pt x="0" y="425808"/>
                </a:cubicBezTo>
                <a:cubicBezTo>
                  <a:pt x="0" y="305587"/>
                  <a:pt x="24365" y="191056"/>
                  <a:pt x="68426" y="86884"/>
                </a:cubicBezTo>
                <a:close/>
              </a:path>
            </a:pathLst>
          </a:cu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0D7B06C-E121-C22D-3A98-EC32A3661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841E953F-40BB-B988-C54B-D94562B13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6F5D0C4-4561-F889-5460-953A52C4F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884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548640"/>
            <a:ext cx="10966705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966706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3DF0476-5166-41FD-C225-49439DCDA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69E184B-1B22-9BF1-2582-DB91379B4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EE38FC-102D-E92F-9B25-3E95395CC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773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467B8D7-9E40-C71E-DCEC-49646BA3A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/>
          <a:lstStyle/>
          <a:p>
            <a:pPr algn="ctr"/>
            <a:r>
              <a:rPr lang="en-US" dirty="0"/>
              <a:t>Today's Presentation Overview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B258467-912E-41BF-EA38-AB82629F334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Introduction of the presenter</a:t>
            </a:r>
          </a:p>
          <a:p>
            <a:endParaRPr lang="en-US" dirty="0"/>
          </a:p>
          <a:p>
            <a:r>
              <a:rPr lang="en-US" dirty="0"/>
              <a:t>Audience interaction strategies</a:t>
            </a:r>
          </a:p>
          <a:p>
            <a:endParaRPr lang="en-US" dirty="0"/>
          </a:p>
          <a:p>
            <a:r>
              <a:rPr lang="en-US" dirty="0"/>
              <a:t>Principles of compelling slide design</a:t>
            </a:r>
          </a:p>
          <a:p>
            <a:endParaRPr lang="en-US" dirty="0"/>
          </a:p>
          <a:p>
            <a:r>
              <a:rPr lang="en-US" dirty="0"/>
              <a:t>Public speaking tips</a:t>
            </a:r>
          </a:p>
          <a:p>
            <a:endParaRPr lang="en-US" dirty="0"/>
          </a:p>
          <a:p>
            <a:r>
              <a:rPr lang="en-US" dirty="0"/>
              <a:t>Final Q&amp;A and summary</a:t>
            </a:r>
          </a:p>
        </p:txBody>
      </p:sp>
    </p:spTree>
    <p:extLst>
      <p:ext uri="{BB962C8B-B14F-4D97-AF65-F5344CB8AC3E}">
        <p14:creationId xmlns:p14="http://schemas.microsoft.com/office/powerpoint/2010/main" val="2794781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992D0-0FE8-791C-03D2-681B42256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307E9-4651-E1D0-CBD3-1FDEA2AB706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Start your presentation with a captivating hook and a clear objective.</a:t>
            </a:r>
          </a:p>
          <a:p>
            <a:r>
              <a:rPr lang="en-US" dirty="0"/>
              <a:t>Maintain attention using stories, questions, and direct eye contact.</a:t>
            </a:r>
          </a:p>
          <a:p>
            <a:r>
              <a:rPr lang="en-US" dirty="0"/>
              <a:t>Ensure every visual supports your narrative.</a:t>
            </a:r>
          </a:p>
          <a:p>
            <a:r>
              <a:rPr lang="en-US" dirty="0"/>
              <a:t>Finish confidently with a memorable closing message.</a:t>
            </a:r>
          </a:p>
        </p:txBody>
      </p:sp>
    </p:spTree>
    <p:extLst>
      <p:ext uri="{BB962C8B-B14F-4D97-AF65-F5344CB8AC3E}">
        <p14:creationId xmlns:p14="http://schemas.microsoft.com/office/powerpoint/2010/main" val="4213671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80297-717F-07B9-5E57-0DEE4A97A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The Power of Visual Communication</a:t>
            </a:r>
          </a:p>
        </p:txBody>
      </p:sp>
      <p:pic>
        <p:nvPicPr>
          <p:cNvPr id="7" name="Picture Placeholder 6" descr="A grey purse with a gold buckle">
            <a:extLst>
              <a:ext uri="{FF2B5EF4-FFF2-40B4-BE49-F238E27FC236}">
                <a16:creationId xmlns:a16="http://schemas.microsoft.com/office/drawing/2014/main" id="{0C8C0C38-0DDA-72B2-850A-78E62471C24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5" r="6025"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9F5E30-BDF1-B577-C949-283A7E63789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Studies reveal that visuals account for up to 35% of audience recall.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Use authentic, high-quality images to build trust.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Incorporate motion graphics judiciously to emphasize key points.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Infographics simplify complex data into digestible insights.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Avoid overcrowding slides with text; less is more.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Maintain consistent use of brand elements for a professional look.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11748278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Geometric">
  <a:themeElements>
    <a:clrScheme name="Custom 333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362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 Geometry_win32_LW_V5" id="{285A39F3-A451-408B-817C-26483350492A}" vid="{495EC47C-C27F-4E1E-BA05-6406AA90C8E7}"/>
    </a:ext>
  </a:extLst>
</a:theme>
</file>

<file path=ppt/theme/themeOverride1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ppt/theme/themeOverride2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131</Words>
  <Application>Microsoft Office PowerPoint</Application>
  <PresentationFormat>와이드스크린</PresentationFormat>
  <Paragraphs>27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Arial</vt:lpstr>
      <vt:lpstr>Century Gothic</vt:lpstr>
      <vt:lpstr>Karla</vt:lpstr>
      <vt:lpstr>Univers Condensed Light</vt:lpstr>
      <vt:lpstr>Modern Geometric</vt:lpstr>
      <vt:lpstr>Today's Presentation Overview</vt:lpstr>
      <vt:lpstr>Key Takeaways</vt:lpstr>
      <vt:lpstr>The Power of Visual Communication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3</cp:revision>
  <dcterms:created xsi:type="dcterms:W3CDTF">2025-05-07T09:22:05Z</dcterms:created>
  <dcterms:modified xsi:type="dcterms:W3CDTF">2025-05-10T11:16:00Z</dcterms:modified>
</cp:coreProperties>
</file>

<file path=docProps/thumbnail.jpeg>
</file>